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>
      <p:cViewPr varScale="1">
        <p:scale>
          <a:sx n="69" d="100"/>
          <a:sy n="69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971800"/>
            <a:ext cx="69342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114800"/>
            <a:ext cx="61722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691535-EAD1-425E-A19A-A73658378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F67C-4941-4D4E-B4D0-5376A7D77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EF0F-1DC3-4D58-8658-78D43E6EA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1AE96-E963-48C8-96DA-90B7FA22E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AF8FC-4B32-48FB-A0A4-F3760350C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4BCE9-E7B1-4727-B0FD-2619230AB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711B5-ABC1-46BC-BDDE-3B4DF2C85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E9BB-69E9-4C3F-9F03-ECEEE23C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5D8B9-D73A-4BBC-8F09-32F335D1A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B5529-68A1-4B5C-9F57-8390E910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A7787-9B5D-48CD-A9AE-0FF2887AE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587FBEEF-E07B-4B95-9401-CEB7DE719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Glucometer</a:t>
            </a:r>
            <a:r>
              <a:rPr lang="en-US" dirty="0" smtClean="0"/>
              <a:t>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 by Joseph Parrish, Alysa Chirillo, Ryan Williams, and Jody Baker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diabetic testing and management </a:t>
            </a:r>
            <a:r>
              <a:rPr lang="en-US" dirty="0" smtClean="0"/>
              <a:t>device</a:t>
            </a:r>
            <a:endParaRPr lang="en-US" dirty="0" smtClean="0"/>
          </a:p>
          <a:p>
            <a:pPr lvl="1"/>
            <a:r>
              <a:rPr lang="en-US" dirty="0" smtClean="0"/>
              <a:t>Features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ouch </a:t>
            </a:r>
            <a:r>
              <a:rPr lang="en-US" dirty="0" smtClean="0"/>
              <a:t>Screen</a:t>
            </a:r>
          </a:p>
          <a:p>
            <a:pPr lvl="2"/>
            <a:r>
              <a:rPr lang="en-US" dirty="0" smtClean="0"/>
              <a:t>Fully Computerized</a:t>
            </a:r>
          </a:p>
          <a:p>
            <a:pPr lvl="2"/>
            <a:r>
              <a:rPr lang="en-US" dirty="0" smtClean="0"/>
              <a:t>An individual device </a:t>
            </a:r>
          </a:p>
          <a:p>
            <a:pPr lvl="2"/>
            <a:r>
              <a:rPr lang="en-US" dirty="0" smtClean="0"/>
              <a:t>More features than is common for these devices</a:t>
            </a:r>
          </a:p>
          <a:p>
            <a:pPr lvl="2"/>
            <a:r>
              <a:rPr lang="en-US" dirty="0" smtClean="0"/>
              <a:t>Easily accessible </a:t>
            </a:r>
          </a:p>
          <a:p>
            <a:pPr lvl="2"/>
            <a:r>
              <a:rPr lang="en-US" dirty="0" smtClean="0"/>
              <a:t>Rechargeable </a:t>
            </a:r>
          </a:p>
          <a:p>
            <a:pPr lvl="2"/>
            <a:r>
              <a:rPr lang="en-US" dirty="0" smtClean="0"/>
              <a:t>Contains everything a diabetic needs, save their medication</a:t>
            </a:r>
          </a:p>
          <a:p>
            <a:pPr lvl="2"/>
            <a:r>
              <a:rPr lang="en-US" dirty="0" smtClean="0"/>
              <a:t>Optional Bluetooth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/>
          </a:p>
        </p:txBody>
      </p:sp>
      <p:pic>
        <p:nvPicPr>
          <p:cNvPr id="4" name="Content Placeholder 3" descr="biomed pic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 contrast="40000"/>
          </a:blip>
          <a:stretch>
            <a:fillRect/>
          </a:stretch>
        </p:blipFill>
        <p:spPr>
          <a:xfrm>
            <a:off x="685800" y="1600200"/>
            <a:ext cx="4560963" cy="2563019"/>
          </a:xfrm>
        </p:spPr>
      </p:pic>
      <p:pic>
        <p:nvPicPr>
          <p:cNvPr id="5" name="Picture 4" descr="biomed pic2.jpg"/>
          <p:cNvPicPr>
            <a:picLocks noChangeAspect="1"/>
          </p:cNvPicPr>
          <p:nvPr/>
        </p:nvPicPr>
        <p:blipFill>
          <a:blip r:embed="rId3" cstate="print">
            <a:lum bright="20000" contrast="40000"/>
          </a:blip>
          <a:stretch>
            <a:fillRect/>
          </a:stretch>
        </p:blipFill>
        <p:spPr>
          <a:xfrm>
            <a:off x="3886200" y="3733800"/>
            <a:ext cx="4186650" cy="235267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food/meal guide and recorder</a:t>
            </a:r>
          </a:p>
          <a:p>
            <a:r>
              <a:rPr lang="en-US" dirty="0" smtClean="0"/>
              <a:t>Customizable alarms and calendar</a:t>
            </a:r>
          </a:p>
          <a:p>
            <a:r>
              <a:rPr lang="en-US" dirty="0" smtClean="0"/>
              <a:t>Easy access to graphs and charts that can be viewed on a computer or emailed</a:t>
            </a:r>
          </a:p>
          <a:p>
            <a:r>
              <a:rPr lang="en-US" dirty="0" smtClean="0"/>
              <a:t>Wireless or wired connection to a insulin pump</a:t>
            </a:r>
          </a:p>
          <a:p>
            <a:r>
              <a:rPr lang="en-US" dirty="0" smtClean="0"/>
              <a:t>Charts guiding your diet</a:t>
            </a:r>
          </a:p>
          <a:p>
            <a:r>
              <a:rPr lang="en-US" dirty="0" smtClean="0"/>
              <a:t>A memory and analysis of </a:t>
            </a:r>
            <a:r>
              <a:rPr lang="en-US" dirty="0" smtClean="0"/>
              <a:t>foods </a:t>
            </a:r>
            <a:r>
              <a:rPr lang="en-US" dirty="0" smtClean="0"/>
              <a:t>eaten</a:t>
            </a:r>
          </a:p>
          <a:p>
            <a:r>
              <a:rPr lang="en-US" dirty="0" smtClean="0"/>
              <a:t>A </a:t>
            </a:r>
            <a:r>
              <a:rPr lang="en-US" dirty="0" smtClean="0"/>
              <a:t>method to track </a:t>
            </a:r>
            <a:r>
              <a:rPr lang="en-US" dirty="0" smtClean="0"/>
              <a:t>exercise </a:t>
            </a:r>
            <a:r>
              <a:rPr lang="en-US" dirty="0" smtClean="0"/>
              <a:t>and food and its effects on </a:t>
            </a:r>
            <a:r>
              <a:rPr lang="en-US" dirty="0" smtClean="0"/>
              <a:t>you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method to recommend </a:t>
            </a:r>
            <a:r>
              <a:rPr lang="en-US" dirty="0" smtClean="0"/>
              <a:t>an </a:t>
            </a:r>
            <a:r>
              <a:rPr lang="en-US" dirty="0" smtClean="0"/>
              <a:t>appropriate dosage of </a:t>
            </a:r>
            <a:r>
              <a:rPr lang="en-US" dirty="0" smtClean="0"/>
              <a:t>insulin or glucose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this device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Additional features</a:t>
            </a:r>
          </a:p>
          <a:p>
            <a:r>
              <a:rPr lang="en-US" sz="3000" dirty="0" smtClean="0"/>
              <a:t>Ease of access</a:t>
            </a:r>
          </a:p>
          <a:p>
            <a:r>
              <a:rPr lang="en-US" sz="3000" dirty="0" smtClean="0"/>
              <a:t>Clear </a:t>
            </a:r>
            <a:r>
              <a:rPr lang="en-US" sz="3000" dirty="0" smtClean="0"/>
              <a:t>data</a:t>
            </a:r>
            <a:endParaRPr lang="en-US" sz="3000" dirty="0" smtClean="0"/>
          </a:p>
          <a:p>
            <a:r>
              <a:rPr lang="en-US" sz="3000" dirty="0" smtClean="0"/>
              <a:t>One </a:t>
            </a:r>
            <a:r>
              <a:rPr lang="en-US" sz="3000" dirty="0" smtClean="0"/>
              <a:t>individual                                       </a:t>
            </a:r>
            <a:r>
              <a:rPr lang="en-US" sz="3000" dirty="0" smtClean="0"/>
              <a:t>purchase -  not pared </a:t>
            </a:r>
            <a:r>
              <a:rPr lang="en-US" sz="3000" dirty="0" smtClean="0"/>
              <a:t>                                with </a:t>
            </a:r>
            <a:r>
              <a:rPr lang="en-US" sz="3000" dirty="0" smtClean="0"/>
              <a:t>another device</a:t>
            </a:r>
          </a:p>
          <a:p>
            <a:r>
              <a:rPr lang="en-US" sz="3000" dirty="0" smtClean="0"/>
              <a:t>Updateable</a:t>
            </a:r>
            <a:endParaRPr lang="en-US" sz="3000" dirty="0" smtClean="0"/>
          </a:p>
          <a:p>
            <a:r>
              <a:rPr lang="en-US" sz="3000" dirty="0" smtClean="0"/>
              <a:t>Analysis of exercise </a:t>
            </a:r>
            <a:r>
              <a:rPr lang="en-US" sz="3000" dirty="0" smtClean="0"/>
              <a:t>                                      and </a:t>
            </a:r>
            <a:r>
              <a:rPr lang="en-US" sz="3000" dirty="0" smtClean="0"/>
              <a:t>food </a:t>
            </a:r>
            <a:endParaRPr lang="en-US" sz="3000" dirty="0"/>
          </a:p>
        </p:txBody>
      </p:sp>
      <p:pic>
        <p:nvPicPr>
          <p:cNvPr id="4" name="Picture 3" descr="Gluc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601" y="3962400"/>
            <a:ext cx="3869399" cy="28956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 and Price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Geared towards the younger or middle aged, but easily used without the extra features</a:t>
            </a:r>
          </a:p>
          <a:p>
            <a:r>
              <a:rPr lang="en-US" dirty="0" smtClean="0"/>
              <a:t>Can be set and left unaltered</a:t>
            </a:r>
          </a:p>
          <a:p>
            <a:r>
              <a:rPr lang="en-US" dirty="0" smtClean="0"/>
              <a:t>More expensive than your average glucometer, but will most likely be covered by insurance due to extra features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Black and white design template">
  <a:themeElements>
    <a:clrScheme name="Office Them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and white design template</Template>
  <TotalTime>83</TotalTime>
  <Words>196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 and white design template</vt:lpstr>
      <vt:lpstr>Glucometer 2000</vt:lpstr>
      <vt:lpstr>Our Idea</vt:lpstr>
      <vt:lpstr>Sketch</vt:lpstr>
      <vt:lpstr>Specific Features</vt:lpstr>
      <vt:lpstr>What makes this device different?</vt:lpstr>
      <vt:lpstr>Target Audience and Price Point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Jody Baker</dc:creator>
  <cp:lastModifiedBy>SDOC</cp:lastModifiedBy>
  <cp:revision>10</cp:revision>
  <dcterms:created xsi:type="dcterms:W3CDTF">2012-10-16T23:39:44Z</dcterms:created>
  <dcterms:modified xsi:type="dcterms:W3CDTF">2012-10-17T17:11:19Z</dcterms:modified>
</cp:coreProperties>
</file>